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88" r:id="rId5"/>
    <p:sldId id="259" r:id="rId6"/>
    <p:sldId id="260" r:id="rId7"/>
    <p:sldId id="286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89" r:id="rId19"/>
    <p:sldId id="271" r:id="rId20"/>
    <p:sldId id="272" r:id="rId21"/>
    <p:sldId id="287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98" r:id="rId31"/>
    <p:sldId id="290" r:id="rId32"/>
    <p:sldId id="291" r:id="rId33"/>
    <p:sldId id="297" r:id="rId34"/>
    <p:sldId id="296" r:id="rId35"/>
    <p:sldId id="295" r:id="rId36"/>
    <p:sldId id="292" r:id="rId37"/>
    <p:sldId id="293" r:id="rId38"/>
    <p:sldId id="294" r:id="rId39"/>
    <p:sldId id="299" r:id="rId40"/>
    <p:sldId id="30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tail" id="{16AC2A08-7AF1-4D2D-A2B9-2534089BC25E}">
          <p14:sldIdLst>
            <p14:sldId id="258"/>
            <p14:sldId id="256"/>
            <p14:sldId id="257"/>
            <p14:sldId id="288"/>
          </p14:sldIdLst>
        </p14:section>
        <p14:section name="FS" id="{AE9803DD-B01F-493D-B24C-F4C3689FF020}">
          <p14:sldIdLst>
            <p14:sldId id="259"/>
            <p14:sldId id="260"/>
            <p14:sldId id="286"/>
          </p14:sldIdLst>
        </p14:section>
        <p14:section name="High Tech" id="{24B3C23C-E0FE-4792-8B26-0EE36DA71872}">
          <p14:sldIdLst>
            <p14:sldId id="261"/>
            <p14:sldId id="262"/>
            <p14:sldId id="263"/>
          </p14:sldIdLst>
        </p14:section>
        <p14:section name="Travel and Hospitality" id="{B137871E-84F9-4FB0-8BEE-1AE1EA82AB5B}">
          <p14:sldIdLst>
            <p14:sldId id="264"/>
            <p14:sldId id="265"/>
            <p14:sldId id="266"/>
            <p14:sldId id="267"/>
          </p14:sldIdLst>
        </p14:section>
        <p14:section name="Manuf-B2B" id="{24C7EFB3-B082-4FFA-BA2F-03D387D9F9D5}">
          <p14:sldIdLst>
            <p14:sldId id="268"/>
            <p14:sldId id="269"/>
            <p14:sldId id="270"/>
            <p14:sldId id="289"/>
          </p14:sldIdLst>
        </p14:section>
        <p14:section name="Non profit" id="{5B66B5E1-C4A6-4906-B81B-7D9A1EAE3F22}">
          <p14:sldIdLst>
            <p14:sldId id="271"/>
            <p14:sldId id="272"/>
            <p14:sldId id="287"/>
          </p14:sldIdLst>
        </p14:section>
        <p14:section name="Profess. service LLP" id="{97002D23-1BDA-4374-9994-7BF31A9FD6C9}">
          <p14:sldIdLst>
            <p14:sldId id="273"/>
          </p14:sldIdLst>
        </p14:section>
        <p14:section name="Media and Entertain" id="{5FC8E229-CC92-47A5-B417-9A41568D3E9E}">
          <p14:sldIdLst>
            <p14:sldId id="274"/>
            <p14:sldId id="275"/>
          </p14:sldIdLst>
        </p14:section>
        <p14:section name="Telecom" id="{04CC2ACB-487E-475B-977D-73D8C19B9F48}">
          <p14:sldIdLst>
            <p14:sldId id="276"/>
            <p14:sldId id="277"/>
          </p14:sldIdLst>
        </p14:section>
        <p14:section name="Healthcare" id="{3E9B0972-D336-4E72-B3AD-AAF7CEAED666}">
          <p14:sldIdLst>
            <p14:sldId id="278"/>
          </p14:sldIdLst>
        </p14:section>
        <p14:section name="Education" id="{00887593-5852-485F-AF3D-A5FF601A1BF4}">
          <p14:sldIdLst>
            <p14:sldId id="279"/>
            <p14:sldId id="280"/>
          </p14:sldIdLst>
        </p14:section>
        <p14:section name="AEM Best Practices" id="{0C35AEC9-D4E6-418C-8F26-85F6378C9488}">
          <p14:sldIdLst>
            <p14:sldId id="298"/>
            <p14:sldId id="290"/>
            <p14:sldId id="291"/>
            <p14:sldId id="297"/>
            <p14:sldId id="296"/>
            <p14:sldId id="295"/>
            <p14:sldId id="292"/>
            <p14:sldId id="293"/>
            <p14:sldId id="294"/>
          </p14:sldIdLst>
        </p14:section>
        <p14:section name="Conversation Starting new business" id="{F6D39023-C64D-4B17-A52D-6EB7AA1CBBBD}">
          <p14:sldIdLst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1835D-B1C6-48C9-AFFB-667BB7CBE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6E460B-DCD9-4412-959A-C4D7AFD8D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1B396-FA88-4D09-B1DC-335D3E0C4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FB83-B4C1-4828-880B-83E1940C8D7F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37613-463C-4694-819A-9E3228C5E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40E51-62E3-4B86-B497-DED6C12AA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757C-C986-4B5D-9A38-7FD81A9AD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52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F371E-2722-4E20-AB0C-29B7A3B3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3C2CDB-CA98-4FB4-A0F0-A7910A15E7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0CAE4-8078-4EB7-84E3-BBB1E1F5A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FB83-B4C1-4828-880B-83E1940C8D7F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0254C-0F77-4D91-8C7A-CA2DD60CA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4D529-5BD1-476D-91FC-5D39B6810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757C-C986-4B5D-9A38-7FD81A9AD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34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3A29AC-2740-4AD7-920C-1B0B0E2CC4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604EC-827F-4E74-A1D1-3B67FA7D3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30B95-67EA-4E34-9937-C2F2C4595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FB83-B4C1-4828-880B-83E1940C8D7F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DCDD2-43FB-4DB3-A3A6-B48A1FA86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B6B61-3C27-45DD-877F-3FAF02EA3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757C-C986-4B5D-9A38-7FD81A9AD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76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61FC7-7D9C-48F7-8D84-D43A6C541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99C5C-2584-4C06-8362-EEC90DA37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A2D94-853A-4BA2-8E41-6E3C652A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FB83-B4C1-4828-880B-83E1940C8D7F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5AF20-7FFF-4FE0-8CFB-D999D6400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D9E7D-3075-4027-8C48-E518A7E4E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757C-C986-4B5D-9A38-7FD81A9AD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10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2EF85-13C1-4DA8-9CFF-AC55D9CF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25569-587F-4418-BC37-DE061994A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4E3DC-37BC-45F1-A111-FF49393BC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FB83-B4C1-4828-880B-83E1940C8D7F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116CD-9056-4DEF-88E2-54F119F60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CA0FB-CDE6-4903-B8F1-7B0C0B2D8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757C-C986-4B5D-9A38-7FD81A9AD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89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FB94-0754-4952-BFFE-E9FF6464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D5A0F-11F7-4316-8A29-B190F8C395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D6DE8-44B1-4718-B26C-F35959BAC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327AC0-3DDE-439B-BD5B-51F6AC2DF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FB83-B4C1-4828-880B-83E1940C8D7F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9B2CB-F00F-490E-9B83-265EE550D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67156-352C-42D5-B61F-B54875476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757C-C986-4B5D-9A38-7FD81A9AD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51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07B1-A4E8-4A9E-9EFA-2372B6AD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B8E30-A411-4C6F-901E-AB33DA4AB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D3F8E-345C-4881-90F9-C7BC194DF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4E946-2682-4D30-B8BB-C4DD720F7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AB34C7-4A3C-451C-8209-D4D3C144EE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3D4D5-A6CD-4253-8E65-8928884A6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FB83-B4C1-4828-880B-83E1940C8D7F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E1FA98-A6AD-42DF-937D-396BDB5F3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9A868D-134D-441F-B22A-D3A0E395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757C-C986-4B5D-9A38-7FD81A9AD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21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86613-8926-43FE-8FF5-9B8C9C3C6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B47DFA-F9F1-41DB-B563-86DE78DF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FB83-B4C1-4828-880B-83E1940C8D7F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B45BF-3184-4872-A526-20E19EABA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7A2A0C-09D0-4143-85C3-EABF5EBCC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757C-C986-4B5D-9A38-7FD81A9AD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0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037D6C-6409-4050-9A33-5B1B0FF59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FB83-B4C1-4828-880B-83E1940C8D7F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3A4612-DCCD-42FA-9C03-19D6FD6DD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99376-B8A8-48C0-81A8-7203156A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757C-C986-4B5D-9A38-7FD81A9AD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2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33E72-D85D-4A24-BB08-94E11682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06627-00A7-4B0B-9C72-BC46419BF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302EF-188D-42CD-8705-915FA2C78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D1397-BECE-4F94-9713-50705180B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FB83-B4C1-4828-880B-83E1940C8D7F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C30B2-98F8-439F-AC63-A527EDD8E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46DBF-C1C2-46B0-9989-CB2D0305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757C-C986-4B5D-9A38-7FD81A9AD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06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BA82B-04B5-41B2-9003-89E43FF13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52FCD6-3CD2-4222-BCD0-A0231E7F04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3EB90-C674-42D9-912A-E41DEC9BB3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8D939-EE60-4B24-981B-717077536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FB83-B4C1-4828-880B-83E1940C8D7F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5496C-D289-41A2-AC6C-84FBE7CB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B469D-E17B-4155-B5BC-51B0744A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757C-C986-4B5D-9A38-7FD81A9AD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64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14F715-489B-444E-9E32-7EEB06703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2BE33-8B37-4392-88F3-32CDCBD6A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90DF5-EB3B-4F51-B4FF-B30957EFAC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FFB83-B4C1-4828-880B-83E1940C8D7F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80C86-F3DC-4DB1-BAE0-3C6794D23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1A852-C55F-4CC2-980C-6C6BBBEFAE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E757C-C986-4B5D-9A38-7FD81A9AD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61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721DD6-A71B-4BD2-9836-71BDC47E0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46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3BCBCF-37AB-49C8-AC4E-F69F8A3CE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76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7ED813-3DC7-42DA-8FCE-4504E0BC4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5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F01D0A-7ED6-4857-8B03-BBBA3CEC1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2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C685EA-12CB-4016-A536-55967D018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64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82206E-D092-4FCC-8B5C-AC6598B6F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57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65DBEB-7211-43B8-98DB-B5521DABB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0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F9AA10-2582-4560-BA88-858D08A72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96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221247-CEDE-415C-B8BC-B56B9EB94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7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AF27-19B6-4351-9CF7-ACFD85E7F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8ECB6-F242-404C-B36B-29766091B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199E2-B08D-419B-803A-4424FFA1E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96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E50CC2-2302-4AFB-9634-BA418F15F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41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B29FE9-7B1B-4994-B797-E80675023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81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E5BB72-6E05-495A-8B39-DC714B4AE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18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8796C-30AC-4FA2-869C-5C9D41F5C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FBEF3-7008-4676-A400-8EF368A84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3C885-8B9B-47B7-A0CE-FF2EF0AF0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58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951267-27D0-46CC-904C-CBDD18A3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1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6555A0-D6F6-43E7-9B6D-8AEA88F62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96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4A96AD-6002-49F9-92A1-3A2539FC6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65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122C60-A822-4E6F-AF3E-6A1015A64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20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3CA4E3-6B79-498C-A2D6-7C8119DA5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68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AB35B-167E-44FC-B126-33897DF24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84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9E19AC-7AF3-473D-AD8A-158C8F9F2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87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031B82-F3BB-420A-AA57-CBC9813ED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5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E8B362-87DD-41BE-AE26-3E6DA657C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C9C35-20F8-42D0-9C7B-B7876F338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AA2EE-8F9B-417A-A081-DE6241119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4657A-840D-469C-9319-6F6516C46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62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CEA34-ADAE-4694-B920-987EBBDC9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B5147-8605-4C00-9915-3E9696C0D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E07B5-7A41-4341-83E4-456423DE9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59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566DD-3D76-48C7-A954-7F3594D46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33FC6-6476-4E88-AE13-229472C48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FB95A-448B-4972-8CDE-F1B7C85E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72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9473A-FDBD-45F1-A769-5514110B6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DE894-59CB-48DB-A41A-01C56C9AA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519BC-EF25-4729-B652-C1ACB1711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50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0743-CE2D-463A-A6A4-42E4FFD7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10D1A-4385-4EFC-B422-E12204B16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FBB4F0-9013-4F2E-B1DD-343BA62D4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01C6-FEFF-45B3-8679-00AB8FB74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7D5CC-E531-4309-9D55-3E8DAF0A7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B99AC-149A-478F-9746-9A09EB654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21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A2DE-2EEF-4C6B-BB21-CC701ABA6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0B85-3048-48A5-811D-13CB4F457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98EE5-B2FA-48E7-83EA-8C6EC0803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13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A9F4-7039-499C-9E50-CF1A5735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754AC-0935-41E2-826B-105A08C03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716DE7-F913-4847-A181-ADD797ACE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47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DD3D-4455-4C3F-8567-B904E3BB8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C56CF-5BE0-4AF4-80AB-02DA07F89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EBF5A-A077-4309-952C-D7759FBDD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00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E7C9-B28B-433B-AE2F-0C4FEF6B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2404E-07DA-4860-AAD7-BF7C731C4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0A5BC-125D-4016-A0D2-709C73D41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68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FB75D-3CCE-4408-B044-EF51E8465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6EBD1-2F24-4CC9-A8AF-87E0B12FC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E5DBA-0B17-44D5-9600-656EB03E7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24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3C922-7F92-4767-ADDB-DFF271B94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BE7B0-8B6A-46AF-989D-5147287EF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3BF7B-B95C-4442-B741-B4F4394FA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89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4246E2-3C47-426E-B851-87304FFAF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53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9DC07D-81F2-4942-84C3-673ED56A6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07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66DD-A3F7-4E1D-A211-2190869B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439CC-9AA6-428E-B589-D360AA52F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0933E7-2BCE-4A5B-B564-AD3F4BE97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95776B-B8F9-4801-B215-8697CB395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51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D64495-3220-4941-9938-503BF1D27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73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Office PowerPoint</Application>
  <PresentationFormat>Widescreen</PresentationFormat>
  <Paragraphs>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Prith Raj</dc:creator>
  <cp:lastModifiedBy>Prithvi Raj</cp:lastModifiedBy>
  <cp:revision>7</cp:revision>
  <dcterms:created xsi:type="dcterms:W3CDTF">2021-11-30T01:25:03Z</dcterms:created>
  <dcterms:modified xsi:type="dcterms:W3CDTF">2022-01-04T14:58:18Z</dcterms:modified>
</cp:coreProperties>
</file>